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1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67" r:id="rId13"/>
    <p:sldId id="281" r:id="rId14"/>
    <p:sldId id="283" r:id="rId15"/>
    <p:sldId id="294" r:id="rId16"/>
    <p:sldId id="293" r:id="rId17"/>
    <p:sldId id="290" r:id="rId18"/>
    <p:sldId id="273" r:id="rId19"/>
    <p:sldId id="279" r:id="rId20"/>
  </p:sldIdLst>
  <p:sldSz cx="9144000" cy="6858000" type="screen4x3"/>
  <p:notesSz cx="6858000" cy="9144000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>
        <p:scale>
          <a:sx n="116" d="100"/>
          <a:sy n="116" d="100"/>
        </p:scale>
        <p:origin x="-114" y="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943</Words>
  <Application>Microsoft Office PowerPoint</Application>
  <PresentationFormat>On-screen Show (4:3)</PresentationFormat>
  <Paragraphs>231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209</cp:revision>
  <dcterms:created xsi:type="dcterms:W3CDTF">2018-03-14T13:30:48Z</dcterms:created>
  <dcterms:modified xsi:type="dcterms:W3CDTF">2018-04-23T08:41:36Z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